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8" r:id="rId3"/>
    <p:sldId id="257" r:id="rId4"/>
    <p:sldId id="264" r:id="rId5"/>
    <p:sldId id="259" r:id="rId6"/>
    <p:sldId id="262" r:id="rId7"/>
    <p:sldId id="261" r:id="rId8"/>
    <p:sldId id="260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553F61B-4A36-A241-A746-E8FC33B37CE3}" type="datetimeFigureOut">
              <a:rPr lang="en-US" smtClean="0"/>
              <a:pPr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152E7FB-59C7-6943-A08A-B37BFB277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The Mexican-American War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K. Polk</a:t>
            </a:r>
          </a:p>
          <a:p>
            <a:r>
              <a:rPr lang="en-US" dirty="0" smtClean="0"/>
              <a:t>The Manifest Destiny President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Mexican-American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war broke out, the Americans coordinated a coinciding (Bear Flag) revolt in California with full intensions of annexing the land at war’s end.</a:t>
            </a:r>
          </a:p>
          <a:p>
            <a:pPr lvl="1"/>
            <a:r>
              <a:rPr lang="en-US" dirty="0" smtClean="0"/>
              <a:t>General Stephen W. Kearney &amp; Captain John C. Fremont led the successful campaign</a:t>
            </a:r>
          </a:p>
          <a:p>
            <a:r>
              <a:rPr lang="en-US" dirty="0" smtClean="0"/>
              <a:t>Gen. Zachary Taylor led the main attack in northern Mexico. (Key victories at Monterey &amp; Buena Vista)</a:t>
            </a:r>
          </a:p>
          <a:p>
            <a:r>
              <a:rPr lang="en-US" dirty="0" smtClean="0"/>
              <a:t>The decisive campaign was led by General Winfield Scott who landed at Vera Cruz and marched to and conquered Mexico City.</a:t>
            </a:r>
            <a:endParaRPr lang="en-US" dirty="0"/>
          </a:p>
        </p:txBody>
      </p:sp>
      <p:pic>
        <p:nvPicPr>
          <p:cNvPr id="5" name="Content Placeholder 4" descr="USAH061-H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2696" b="2696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501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Guadalupe Hidalgo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000" dirty="0" smtClean="0"/>
              <a:t>The Treaty officially ended the war on February 2, 1848</a:t>
            </a:r>
          </a:p>
          <a:p>
            <a:r>
              <a:rPr lang="en-US" sz="2000" dirty="0" smtClean="0"/>
              <a:t>Chief clerk of the State Department, Nicolas Trist, negotiated the treaty.</a:t>
            </a:r>
          </a:p>
          <a:p>
            <a:r>
              <a:rPr lang="en-US" sz="2000" dirty="0" smtClean="0"/>
              <a:t>Terms:</a:t>
            </a:r>
          </a:p>
          <a:p>
            <a:pPr lvl="1"/>
            <a:r>
              <a:rPr lang="en-US" sz="1800" dirty="0" smtClean="0"/>
              <a:t>Confirmed the American title to Texas</a:t>
            </a:r>
          </a:p>
          <a:p>
            <a:pPr lvl="1"/>
            <a:r>
              <a:rPr lang="en-US" sz="1800" dirty="0" smtClean="0"/>
              <a:t>Ceded the southwest, including California, to the U. S.</a:t>
            </a:r>
          </a:p>
          <a:p>
            <a:pPr lvl="1"/>
            <a:r>
              <a:rPr lang="en-US" sz="1800" dirty="0" smtClean="0"/>
              <a:t>The U. S. forgave $3.25 million in Mexican debt &amp; paid $ 15 million for the ceded land.</a:t>
            </a:r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pic>
        <p:nvPicPr>
          <p:cNvPr id="6" name="Content Placeholder 5" descr="mexicancessionmapwhitehouse.jpg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71103" r="-71103"/>
          <a:stretch>
            <a:fillRect/>
          </a:stretch>
        </p:blipFill>
        <p:spPr>
          <a:xfrm>
            <a:off x="145082" y="3729502"/>
            <a:ext cx="8812751" cy="2314112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53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War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Relatively limited casualties</a:t>
            </a:r>
          </a:p>
          <a:p>
            <a:r>
              <a:rPr lang="en-US" sz="2000" dirty="0" smtClean="0"/>
              <a:t>Counting Texas, was largest land acquisition in American history</a:t>
            </a:r>
          </a:p>
          <a:p>
            <a:r>
              <a:rPr lang="en-US" sz="2000" dirty="0" smtClean="0"/>
              <a:t>Future civil war leaders gained battlefield experience</a:t>
            </a:r>
          </a:p>
          <a:p>
            <a:r>
              <a:rPr lang="en-US" sz="2000" dirty="0" smtClean="0"/>
              <a:t>Annapolis naval academy established in 1846</a:t>
            </a:r>
          </a:p>
          <a:p>
            <a:r>
              <a:rPr lang="en-US" sz="2000" dirty="0" smtClean="0"/>
              <a:t>Military successes rebuffed foreign skeptics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War was an ugly turning point in relations with Mexico and Latin America as a whole</a:t>
            </a:r>
          </a:p>
          <a:p>
            <a:r>
              <a:rPr lang="en-US" sz="1900" dirty="0" smtClean="0"/>
              <a:t>Intensified the slavery issue</a:t>
            </a:r>
          </a:p>
          <a:p>
            <a:pPr lvl="1"/>
            <a:r>
              <a:rPr lang="en-US" sz="1700" dirty="0" smtClean="0"/>
              <a:t>Conscience Whigs &amp; abolitionists claimed the southern “</a:t>
            </a:r>
            <a:r>
              <a:rPr lang="en-US" sz="1700" dirty="0" err="1" smtClean="0"/>
              <a:t>slavocracy</a:t>
            </a:r>
            <a:r>
              <a:rPr lang="en-US" sz="1700" dirty="0" smtClean="0"/>
              <a:t>” provoked the war for evil purposes</a:t>
            </a:r>
          </a:p>
          <a:p>
            <a:pPr lvl="1"/>
            <a:r>
              <a:rPr lang="en-US" sz="1700" dirty="0" smtClean="0"/>
              <a:t>Wilmot </a:t>
            </a:r>
            <a:r>
              <a:rPr lang="en-US" sz="1700" dirty="0" err="1" smtClean="0"/>
              <a:t>Priviso</a:t>
            </a:r>
            <a:r>
              <a:rPr lang="en-US" sz="1700" dirty="0" smtClean="0"/>
              <a:t> 1846 furthered the tensions</a:t>
            </a:r>
            <a:endParaRPr lang="en-US" sz="1900" dirty="0" smtClean="0"/>
          </a:p>
          <a:p>
            <a:endParaRPr lang="en-US" sz="19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45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ea typeface="+mn-ea"/>
                <a:cs typeface="+mn-cs"/>
              </a:rPr>
              <a:t>The TEXAS Dilemma </a:t>
            </a:r>
            <a:br>
              <a:rPr lang="en-US" b="1" dirty="0">
                <a:ea typeface="+mn-ea"/>
                <a:cs typeface="+mn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02388"/>
            <a:ext cx="7313613" cy="490412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/>
            </a:pPr>
            <a:r>
              <a:rPr lang="en-US" sz="2000" dirty="0" smtClean="0">
                <a:ea typeface="+mn-ea"/>
              </a:rPr>
              <a:t>Lone Star Rebellion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"/>
              <a:defRPr/>
            </a:pPr>
            <a:r>
              <a:rPr lang="en-US" sz="1800" dirty="0" smtClean="0">
                <a:ea typeface="+mn-ea"/>
              </a:rPr>
              <a:t>Upon Mexican independence, American Stephen Austin was granted a huge settlement in 1823. Conditions: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/>
            </a:pPr>
            <a:r>
              <a:rPr lang="en-US" dirty="0" smtClean="0">
                <a:ea typeface="+mn-ea"/>
              </a:rPr>
              <a:t>Limited to 300 families	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/>
            </a:pPr>
            <a:r>
              <a:rPr lang="en-US" dirty="0" smtClean="0">
                <a:ea typeface="+mn-ea"/>
              </a:rPr>
              <a:t>Convert to Catholicism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"/>
              <a:defRPr/>
            </a:pPr>
            <a:r>
              <a:rPr lang="en-US" sz="1800" dirty="0" smtClean="0">
                <a:ea typeface="+mn-ea"/>
              </a:rPr>
              <a:t>20,000 Americans by 1830 – Mexico halted immigration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"/>
              <a:defRPr/>
            </a:pPr>
            <a:r>
              <a:rPr lang="en-US" sz="1800" dirty="0" smtClean="0">
                <a:ea typeface="+mn-ea"/>
              </a:rPr>
              <a:t>1835 – Texans took the Alamo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/>
            </a:pPr>
            <a:r>
              <a:rPr lang="en-US" dirty="0" smtClean="0">
                <a:ea typeface="+mn-ea"/>
              </a:rPr>
              <a:t>Santa Anna destroyed them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"/>
              <a:defRPr/>
            </a:pPr>
            <a:r>
              <a:rPr lang="en-US" sz="1800" dirty="0" smtClean="0">
                <a:ea typeface="+mn-ea"/>
              </a:rPr>
              <a:t>1836 – Sam Houston led victory at San Jacinto = Independence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/>
            </a:pPr>
            <a:r>
              <a:rPr lang="en-US" sz="2000" dirty="0" smtClean="0">
                <a:ea typeface="+mn-ea"/>
              </a:rPr>
              <a:t>The Republic of Texas annually applied for statehood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"/>
              <a:defRPr/>
            </a:pPr>
            <a:r>
              <a:rPr lang="en-US" sz="1800" dirty="0" smtClean="0">
                <a:ea typeface="+mn-ea"/>
              </a:rPr>
              <a:t>Jackson, and then Van Buren administrations tried to avoid the controversy over annexation of a rogue, slave state.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"/>
              <a:defRPr/>
            </a:pPr>
            <a:r>
              <a:rPr lang="en-US" sz="1800" dirty="0" smtClean="0"/>
              <a:t>Statehood was denied for 10 years</a:t>
            </a:r>
            <a:endParaRPr lang="en-US" sz="18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James K. Polk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Democrat from Tennessee (2 term Governor)</a:t>
            </a:r>
          </a:p>
          <a:p>
            <a:r>
              <a:rPr lang="en-US" dirty="0" smtClean="0"/>
              <a:t>Was Speaker of the House of Representatives (4 years)</a:t>
            </a:r>
          </a:p>
          <a:p>
            <a:r>
              <a:rPr lang="en-US" dirty="0" smtClean="0"/>
              <a:t>Was surprise, “Dark Horse” nominee for pres. In 1844</a:t>
            </a:r>
          </a:p>
          <a:p>
            <a:r>
              <a:rPr lang="en-US" dirty="0" smtClean="0"/>
              <a:t>Ran on an expansionist Manifest Destiny platform promising the “</a:t>
            </a:r>
            <a:r>
              <a:rPr lang="en-US" dirty="0" err="1" smtClean="0"/>
              <a:t>Reannexation</a:t>
            </a:r>
            <a:r>
              <a:rPr lang="en-US" dirty="0" smtClean="0"/>
              <a:t> of Texas” and the “Reoccupation of Oregon.”</a:t>
            </a:r>
          </a:p>
          <a:p>
            <a:r>
              <a:rPr lang="en-US" dirty="0" smtClean="0"/>
              <a:t>Defeated Whig Henry Clay in close election (170 EV to 105 EV)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Annexation of Texas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rom 1836 on, Mexico considered Texas a “province in revolt.”</a:t>
            </a:r>
          </a:p>
          <a:p>
            <a:r>
              <a:rPr lang="en-US" dirty="0" smtClean="0"/>
              <a:t>Britain hoped to see Texas remain independent.</a:t>
            </a:r>
          </a:p>
          <a:p>
            <a:pPr lvl="1"/>
            <a:r>
              <a:rPr lang="en-US" dirty="0" smtClean="0"/>
              <a:t>Free trade (especially cotton)</a:t>
            </a:r>
          </a:p>
          <a:p>
            <a:pPr lvl="1"/>
            <a:r>
              <a:rPr lang="en-US" dirty="0" smtClean="0"/>
              <a:t>Weaken the American economy</a:t>
            </a:r>
          </a:p>
          <a:p>
            <a:r>
              <a:rPr lang="en-US" dirty="0" smtClean="0"/>
              <a:t>After Polk’s election, lame-duck President Tyler wanted to strengthen his legacy by annexing Texas.</a:t>
            </a:r>
          </a:p>
          <a:p>
            <a:r>
              <a:rPr lang="en-US" dirty="0" smtClean="0"/>
              <a:t>Tyler avoided the 2/3 treaty ratification requirement in the Senate by arranging for a joint resolution (simple majority in both houses.)  -  This helped him sidestep the “conscience Whigs” objections.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09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James K. Polk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Lower Tariffs (The Walker Tariff 1846 lowered the rates from 32% to 25%.) Passed against strong opposition from the middle and northern states.</a:t>
            </a:r>
          </a:p>
          <a:p>
            <a:pPr lvl="1"/>
            <a:r>
              <a:rPr lang="en-US" dirty="0" smtClean="0"/>
              <a:t>Restored the Independent Treasury that the Whigs had dropped in the previous administration.</a:t>
            </a:r>
          </a:p>
          <a:p>
            <a:pPr lvl="1"/>
            <a:r>
              <a:rPr lang="en-US" dirty="0" smtClean="0"/>
              <a:t>Wanted to acquire California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James K. Polk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Wanted to settle Oregon dispute.</a:t>
            </a:r>
          </a:p>
          <a:p>
            <a:r>
              <a:rPr lang="en-US" dirty="0" smtClean="0"/>
              <a:t>His party platform was for the “whole” of Oregon. “54 40’or fight!”</a:t>
            </a:r>
          </a:p>
          <a:p>
            <a:r>
              <a:rPr lang="en-US" dirty="0" smtClean="0"/>
              <a:t>Polk proposed the compromise line of 49 degrees.</a:t>
            </a:r>
          </a:p>
          <a:p>
            <a:r>
              <a:rPr lang="en-US" dirty="0" smtClean="0"/>
              <a:t>Britain eventually gave up on the Puget Sound claim.</a:t>
            </a:r>
          </a:p>
          <a:p>
            <a:endParaRPr lang="en-US" dirty="0"/>
          </a:p>
        </p:txBody>
      </p:sp>
      <p:pic>
        <p:nvPicPr>
          <p:cNvPr id="7" name="Content Placeholder 6" descr="Oregon Treaty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544" b="-754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with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</a:t>
            </a:r>
          </a:p>
          <a:p>
            <a:pPr lvl="1"/>
            <a:r>
              <a:rPr lang="en-US" dirty="0" smtClean="0"/>
              <a:t>Sparsely populated in 1845. Mostly Indians, about 13,000 Spanish Mexicans, and a few thousand Americans.</a:t>
            </a:r>
          </a:p>
          <a:p>
            <a:pPr lvl="1"/>
            <a:r>
              <a:rPr lang="en-US" dirty="0" smtClean="0"/>
              <a:t>Polk tried to buy the land. John Slidell was sent to Mexico City to offer up to $25 million but was not permitted to make his “insulting proposal.”</a:t>
            </a:r>
          </a:p>
          <a:p>
            <a:pPr lvl="1"/>
            <a:r>
              <a:rPr lang="en-US" dirty="0" smtClean="0"/>
              <a:t>Rumors (mostly unfounded) were spreading that Britain was about to purchase the land.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with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Texas Border</a:t>
            </a:r>
          </a:p>
          <a:p>
            <a:r>
              <a:rPr lang="en-US" dirty="0" smtClean="0"/>
              <a:t>After annexation, dispute over border. Nueces River or Rio Grande?</a:t>
            </a:r>
          </a:p>
          <a:p>
            <a:r>
              <a:rPr lang="en-US" dirty="0" smtClean="0"/>
              <a:t>Polk sent General Zachary Taylor to the Rio Grande expecting the Mexicans to engage. </a:t>
            </a:r>
            <a:endParaRPr lang="en-US" dirty="0"/>
          </a:p>
        </p:txBody>
      </p:sp>
      <p:pic>
        <p:nvPicPr>
          <p:cNvPr id="5" name="Content Placeholder 4" descr="texas_desputed_big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744" r="-274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with Mexico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April 25, 1846, Mexican troops crossed the Rio Grande and attacked Taylor’s forces with 16 killed or wounded.</a:t>
            </a:r>
          </a:p>
          <a:p>
            <a:r>
              <a:rPr lang="en-US" dirty="0" smtClean="0"/>
              <a:t>Polk was going to ask Congress for a war declaration on the shaking claims of unpaid debts and Slidell’s rejections but now claimed the shedding of “American blood on American Soil.”</a:t>
            </a:r>
          </a:p>
          <a:p>
            <a:r>
              <a:rPr lang="en-US" dirty="0" smtClean="0"/>
              <a:t>The Whigs put up a strong opposition suggesting that it was a land grab to expand slavery.</a:t>
            </a:r>
          </a:p>
          <a:p>
            <a:r>
              <a:rPr lang="en-US" dirty="0" smtClean="0"/>
              <a:t>Congressman Abraham “spotty” Lincoln proposed several “spot resolutions” demanding to know the exact “spot” that blood was shed on American soil.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398</TotalTime>
  <Words>826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The Mexican-American War</vt:lpstr>
      <vt:lpstr>The TEXAS Dilemma  </vt:lpstr>
      <vt:lpstr>President James K. Polk</vt:lpstr>
      <vt:lpstr>Annexation of Texas</vt:lpstr>
      <vt:lpstr>President James K. Polk</vt:lpstr>
      <vt:lpstr>President James K. Polk</vt:lpstr>
      <vt:lpstr>Conflicts with Mexico</vt:lpstr>
      <vt:lpstr>Conflicts with Mexico</vt:lpstr>
      <vt:lpstr>War with Mexico</vt:lpstr>
      <vt:lpstr>Mexican-American War</vt:lpstr>
      <vt:lpstr>Treaty of Guadalupe Hidalgo </vt:lpstr>
      <vt:lpstr>Impact of the War</vt:lpstr>
    </vt:vector>
  </TitlesOfParts>
  <Company>Olympia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Mexican-American War</dc:title>
  <dc:creator>osd</dc:creator>
  <cp:lastModifiedBy>osd</cp:lastModifiedBy>
  <cp:revision>11</cp:revision>
  <dcterms:created xsi:type="dcterms:W3CDTF">2014-12-05T15:51:24Z</dcterms:created>
  <dcterms:modified xsi:type="dcterms:W3CDTF">2014-12-05T15:57:20Z</dcterms:modified>
</cp:coreProperties>
</file>